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9" r:id="rId19"/>
    <p:sldId id="275" r:id="rId20"/>
    <p:sldId id="276" r:id="rId21"/>
    <p:sldId id="277" r:id="rId22"/>
    <p:sldId id="278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1B4B7AE4-CF51-4B8B-9EC0-058F4D32A129}">
          <p14:sldIdLst>
            <p14:sldId id="256"/>
            <p14:sldId id="257"/>
            <p14:sldId id="258"/>
            <p14:sldId id="259"/>
            <p14:sldId id="260"/>
          </p14:sldIdLst>
        </p14:section>
        <p14:section name="Раздел без заголовка" id="{C1A73C8B-B894-4AB9-B4F7-EF989AC0116A}">
          <p14:sldIdLst>
            <p14:sldId id="261"/>
            <p14:sldId id="280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3"/>
            <p14:sldId id="274"/>
            <p14:sldId id="279"/>
            <p14:sldId id="275"/>
            <p14:sldId id="276"/>
            <p14:sldId id="277"/>
            <p14:sldId id="278"/>
            <p14:sldId id="27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149" autoAdjust="0"/>
    <p:restoredTop sz="94660"/>
  </p:normalViewPr>
  <p:slideViewPr>
    <p:cSldViewPr>
      <p:cViewPr varScale="1">
        <p:scale>
          <a:sx n="75" d="100"/>
          <a:sy n="75" d="100"/>
        </p:scale>
        <p:origin x="-12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5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55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70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24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163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358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01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2045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397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513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120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22365-4C6D-44AA-9BD6-A94B8D772E04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6E70C-23F6-4C60-97B5-FF516017F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076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130425"/>
            <a:ext cx="4464496" cy="1470025"/>
          </a:xfrm>
        </p:spPr>
        <p:txBody>
          <a:bodyPr/>
          <a:lstStyle/>
          <a:p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b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«Один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дома»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64008" lvl="0" algn="r">
              <a:spcBef>
                <a:spcPts val="400"/>
              </a:spcBef>
              <a:buClr>
                <a:srgbClr val="B83D68"/>
              </a:buClr>
              <a:buSzPct val="68000"/>
            </a:pP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Выполнила: </a:t>
            </a:r>
            <a:r>
              <a:rPr lang="ru-RU" sz="2000" b="1" dirty="0" err="1">
                <a:solidFill>
                  <a:prstClr val="black"/>
                </a:solidFill>
                <a:latin typeface="Lucida Sans Unicode"/>
              </a:rPr>
              <a:t>Чикурова</a:t>
            </a: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 Наталья Владимировна</a:t>
            </a:r>
            <a:endParaRPr lang="ru-RU" sz="2000" dirty="0">
              <a:solidFill>
                <a:prstClr val="black"/>
              </a:solidFill>
              <a:latin typeface="Lucida Sans Unicode"/>
            </a:endParaRPr>
          </a:p>
          <a:p>
            <a:pPr marR="64008" lvl="0" algn="r">
              <a:spcBef>
                <a:spcPts val="400"/>
              </a:spcBef>
              <a:buClr>
                <a:srgbClr val="B83D68"/>
              </a:buClr>
              <a:buSzPct val="68000"/>
            </a:pP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Воспитатель СП детский сад «</a:t>
            </a:r>
            <a:r>
              <a:rPr lang="ru-RU" sz="2000" b="1" dirty="0" err="1">
                <a:solidFill>
                  <a:prstClr val="black"/>
                </a:solidFill>
                <a:latin typeface="Lucida Sans Unicode"/>
              </a:rPr>
              <a:t>Капитошка</a:t>
            </a: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»  </a:t>
            </a:r>
          </a:p>
          <a:p>
            <a:pPr marR="64008" lvl="0" algn="r">
              <a:spcBef>
                <a:spcPts val="400"/>
              </a:spcBef>
              <a:buClr>
                <a:srgbClr val="B83D68"/>
              </a:buClr>
              <a:buSzPct val="68000"/>
            </a:pP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с. </a:t>
            </a:r>
            <a:r>
              <a:rPr lang="ru-RU" sz="2000" b="1" dirty="0" err="1">
                <a:solidFill>
                  <a:prstClr val="black"/>
                </a:solidFill>
                <a:latin typeface="Lucida Sans Unicode"/>
              </a:rPr>
              <a:t>Старосемейкино</a:t>
            </a: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Lucida Sans Unicode"/>
              </a:rPr>
              <a:t>м.р</a:t>
            </a:r>
            <a:r>
              <a:rPr lang="ru-RU" sz="2000" b="1" dirty="0">
                <a:solidFill>
                  <a:prstClr val="black"/>
                </a:solidFill>
                <a:latin typeface="Lucida Sans Unicode"/>
              </a:rPr>
              <a:t>. Красноярский Самарской области</a:t>
            </a:r>
            <a:endParaRPr lang="ru-RU" sz="2000" dirty="0">
              <a:solidFill>
                <a:prstClr val="black"/>
              </a:solidFill>
              <a:latin typeface="Lucida Sans Unicod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77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6561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Вторник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«Домашние вещи могут быть опасными. Электроприборы в доме».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4536504" cy="3672408"/>
          </a:xfrm>
        </p:spPr>
        <p:txBody>
          <a:bodyPr>
            <a:noAutofit/>
          </a:bodyPr>
          <a:lstStyle/>
          <a:p>
            <a:pPr lvl="0" algn="l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мультипликационного фильма «Кошкин дом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0" algn="l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художественной литературы: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Г.Блинов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Стобед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непослушная розетка»,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С.Я.Маршак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«Пожар».</a:t>
            </a:r>
          </a:p>
          <a:p>
            <a:pPr lvl="0" algn="l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Отгадывание загадок на эту тему.</a:t>
            </a:r>
          </a:p>
          <a:p>
            <a:pPr lvl="0" algn="l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игры: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«Правильно-неправильно», «Четвертый лишний».</a:t>
            </a:r>
          </a:p>
          <a:p>
            <a:pPr lvl="0" algn="l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Сюжетно-ролевая игра «Магазин электроприбор».</a:t>
            </a:r>
          </a:p>
          <a:p>
            <a:pPr lvl="0" algn="l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 «Какой бывает огонь».</a:t>
            </a:r>
          </a:p>
          <a:p>
            <a:pPr lvl="0" algn="l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 предметных картинок.</a:t>
            </a:r>
          </a:p>
          <a:p>
            <a:pPr lvl="0" algn="l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(рисование): предложить детям нарисовать знаки «Нельзя самому пользоваться», «Осторожно пользоваться».</a:t>
            </a:r>
          </a:p>
          <a:p>
            <a:endParaRPr lang="ru-RU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87203"/>
            <a:ext cx="3643401" cy="237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92932"/>
            <a:ext cx="3610407" cy="271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44147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51216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«Таблетки – не конфетки».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4464496" cy="4896544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 «Лекарство – не игрушка».</a:t>
            </a:r>
          </a:p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Г.Блинов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«Непослушный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Стобед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рассказывает сказку», </a:t>
            </a:r>
            <a:r>
              <a:rPr lang="ru-RU" sz="3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Т.Шорыгина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сказка «Неосторожная Резвушка».</a:t>
            </a:r>
          </a:p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Отгадывание загадок на эту тему.</a:t>
            </a:r>
          </a:p>
          <a:p>
            <a:pPr lvl="0" algn="l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(рисование): предложить детям нарисовать и раскрасить таблетки, пузырек с микстурой, витамины и шкафчик, где хранятся лекарства.</a:t>
            </a:r>
          </a:p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85" y="4429883"/>
            <a:ext cx="3233415" cy="242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85" y="2204864"/>
            <a:ext cx="3233415" cy="219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88018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55679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Четверг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 мире опасных предметов».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4680520" cy="4896544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стихотворения «Опасные ситуации».</a:t>
            </a:r>
          </a:p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 о мелких предметах (пуговицы, горошинки, бусинки, гвоздики).</a:t>
            </a:r>
          </a:p>
          <a:p>
            <a:pPr lvl="0" algn="l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«У нас порядок», «Как избежать неприятностей».</a:t>
            </a:r>
          </a:p>
          <a:p>
            <a:pPr lvl="0"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Сюжетно-ролевая игра «Больница».</a:t>
            </a:r>
          </a:p>
          <a:p>
            <a:pPr lvl="0" algn="l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Вечер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загадок: предметы разные – опасные и безопасные.</a:t>
            </a:r>
          </a:p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098" name="Picture 2" descr="D:\User\Desktop\один дома\IMG_20161212_12093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6096"/>
            <a:ext cx="3923928" cy="5231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9221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" y="0"/>
            <a:ext cx="9144000" cy="686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36815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Пятница</a:t>
            </a:r>
            <a:b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«Опасный незнакомец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4320480" cy="4824536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 «Почему незнакомец может быть опасным».</a:t>
            </a:r>
          </a:p>
          <a:p>
            <a:pPr lvl="0" algn="l"/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литературы: русская народная сказка «Кот, Лиса и Петух»; главы из сказки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А.Толстого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«Приключения Буратино».</a:t>
            </a:r>
          </a:p>
          <a:p>
            <a:pPr lvl="0" algn="l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«Ребята с нашего двора», «Правильно-неправильно».</a:t>
            </a:r>
          </a:p>
          <a:p>
            <a:pPr lvl="0" algn="l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мячом «Свой. Чужой. Знакомый».</a:t>
            </a: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08095"/>
            <a:ext cx="4067944" cy="304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2071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412775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4824536" cy="441689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дошкольного возраста сформировалось представление об опасных для жизни и здоровья ситуациях и предметах, которые встречаются в быту.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8141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55679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работы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96752"/>
            <a:ext cx="7488832" cy="56612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User\Desktop\один дома\IMG_20161209_1117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1559"/>
            <a:ext cx="7596336" cy="5697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41517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User\Desktop\один дома\IMG_20161209_1118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67"/>
            <a:ext cx="2935760" cy="22018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\Desktop\один дома\IMG_20161209_11184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013" y="4389106"/>
            <a:ext cx="1851670" cy="2468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User\Desktop\один дома\IMG_20161209_1119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367"/>
            <a:ext cx="2936662" cy="2202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User\Desktop\один дома\IMG_20161209_11193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029" y="4399858"/>
            <a:ext cx="1851670" cy="2468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User\Desktop\один дома\IMG_20161209_11194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864" y="-677"/>
            <a:ext cx="2939819" cy="22048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04864"/>
            <a:ext cx="2779779" cy="2084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97152"/>
            <a:ext cx="30194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D:\User\Desktop\один дома\IMG_20161212_120935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76479"/>
            <a:ext cx="1851670" cy="2468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User\Desktop\один дома\IMG_20161212_120948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178" y="2293350"/>
            <a:ext cx="2777505" cy="20831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User\Desktop\один дома\IMG_20161212_120959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4" y="2174660"/>
            <a:ext cx="2935759" cy="2201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39856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D:\User\Desktop\один дома\IMG_20161212_1210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5150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966787"/>
            <a:ext cx="387667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39813"/>
            <a:ext cx="3341687" cy="23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431" y="3501008"/>
            <a:ext cx="3621087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1039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D:\User\Desktop\один дома\IMG_20161212_1338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User\Desktop\один дома\IMG_20161212_1600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2432"/>
            <a:ext cx="3489852" cy="4653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User\Desktop\один дома\IMG_20161212_16314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865" y="-26031"/>
            <a:ext cx="4606708" cy="3455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3232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2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Times New Roman"/>
              </a:rPr>
              <a:t>Актуальность темы: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 с первых лет жизни любознательность ребенка, его активность в вопросах познания окружающего, поощряемая взрослым, становиться весьма не безопасной для него. Определить, правильно или неправильно ведет себя человек в тех или иных обстоятельствах, очень сложно. Тем не менее, необходимо выделить такие правила поведения, которые дети должны выполнять неукоснительно, так как от этого зависят их здоровье и безопасность.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349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D:\User\Desktop\один дома\IMG_20161212_1604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4549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User\Desktop\один дома\IMG_20161212_1606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59296"/>
            <a:ext cx="4574028" cy="6098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User\Desktop\один дома\IMG_20161210_21552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028" y="764704"/>
            <a:ext cx="4569971" cy="6093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0655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 descr="D:\User\Desktop\один дома\IMG_20161212_1630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00472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51063"/>
            <a:ext cx="3187700" cy="470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88337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осознанного правильного поведения,      позволяющего избегать ситуации дома. 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*Закрепление знаний о правилах безопасности при общении с бытовыми приборами, острыми предметами, способствовать осмотрительности в общении с незнакомыми людьми.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066" y="3861048"/>
            <a:ext cx="2414587" cy="309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8054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у дошкольников представление об опасных для жизни и здоровья предметах, которые встречаются в быту.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Научить соблюдать определенные правила поведения дома.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Стимулировать у дошкольников развитие самостоятельности и ответственности.</a:t>
            </a:r>
            <a:b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внимание, память, инстинкт самосохранения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149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068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278688" cy="1470025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Планируемый результат 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 старшего дошкольного возраста, знающие и соблюдающие правила безопасного поведения дома, умеют действовать в различных ситуациях.</a:t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886200"/>
            <a:ext cx="7520880" cy="17526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Длительность проекта – 1 неделя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98725"/>
            <a:ext cx="24257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1824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Интеграция образовательных областей:</a:t>
            </a:r>
            <a:b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*Здоровье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*Социализация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*Коммуникация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*Труд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*Чтение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художественной литературы</a:t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*Художественное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525" y="4479925"/>
            <a:ext cx="253047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268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628799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Работа с </a:t>
            </a:r>
            <a:r>
              <a:rPr lang="ru-RU" sz="3200" b="1" dirty="0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родителями:</a:t>
            </a:r>
            <a:r>
              <a:rPr lang="ru-RU" sz="3200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4176464" cy="422602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Анкета для родителей по теме.</a:t>
            </a:r>
          </a:p>
          <a:p>
            <a:pPr lvl="0" algn="l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Консультация: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«Безопасность в вашем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доме».</a:t>
            </a:r>
          </a:p>
          <a:p>
            <a:pPr lvl="0" algn="l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507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6561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Понедельник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«Ребенок дома (осторожен будь с водой)».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4608512" cy="3865984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Беседа «Опасные ситуации дома».</a:t>
            </a:r>
          </a:p>
          <a:p>
            <a:pPr lvl="0" algn="l"/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Чтение художественной литературы: </a:t>
            </a:r>
            <a:r>
              <a:rPr lang="ru-RU" sz="3500" dirty="0" err="1" smtClean="0">
                <a:solidFill>
                  <a:schemeClr val="accent2">
                    <a:lumMod val="50000"/>
                  </a:schemeClr>
                </a:solidFill>
              </a:rPr>
              <a:t>Г.Блинов</a:t>
            </a:r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, «Приключения </a:t>
            </a:r>
            <a:r>
              <a:rPr lang="ru-RU" sz="3500" dirty="0" err="1">
                <a:solidFill>
                  <a:schemeClr val="accent2">
                    <a:lumMod val="50000"/>
                  </a:schemeClr>
                </a:solidFill>
              </a:rPr>
              <a:t>Стобеда</a:t>
            </a:r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».</a:t>
            </a:r>
          </a:p>
          <a:p>
            <a:pPr lvl="0" algn="l"/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Пальчиковая гимнастика «Моем руки чисто-чисто».</a:t>
            </a:r>
          </a:p>
          <a:p>
            <a:pPr lvl="0" algn="l"/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Сюжетно-ролевая игра «Больница».</a:t>
            </a:r>
          </a:p>
          <a:p>
            <a:pPr lvl="0" algn="l"/>
            <a:r>
              <a:rPr lang="ru-RU" sz="3500" dirty="0">
                <a:solidFill>
                  <a:schemeClr val="accent2">
                    <a:lumMod val="50000"/>
                  </a:schemeClr>
                </a:solidFill>
              </a:rPr>
              <a:t>Дидактическая игра «Можно-нельзя».</a:t>
            </a:r>
          </a:p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41085"/>
            <a:ext cx="4136572" cy="31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00617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354</Words>
  <Application>Microsoft Office PowerPoint</Application>
  <PresentationFormat>Экран (4:3)</PresentationFormat>
  <Paragraphs>51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ПРОЕКТ «Один дома»</vt:lpstr>
      <vt:lpstr>Актуальность темы: с первых лет жизни любознательность ребенка, его активность в вопросах познания окружающего, поощряемая взрослым, становиться весьма не безопасной для него. Определить, правильно или неправильно ведет себя человек в тех или иных обстоятельствах, очень сложно. Тем не менее, необходимо выделить такие правила поведения, которые дети должны выполнять неукоснительно, так как от этого зависят их здоровье и безопасность. </vt:lpstr>
      <vt:lpstr>Цели  * Формирование осознанного правильного поведения,      позволяющего избегать ситуации дома.     *Закрепление знаний о правилах безопасности при общении с бытовыми приборами, острыми предметами, способствовать осмотрительности в общении с незнакомыми людьми.</vt:lpstr>
      <vt:lpstr>Задачи: Формировать у дошкольников представление об опасных для жизни и здоровья предметах, которые встречаются в быту. Научить соблюдать определенные правила поведения дома. Стимулировать у дошкольников развитие самостоятельности и ответственности. Развивать внимание, память, инстинкт самосохранения.</vt:lpstr>
      <vt:lpstr>                            Участники проекта  Педагоги Дети Родители</vt:lpstr>
      <vt:lpstr>                       Планируемый результат  Дети старшего дошкольного возраста, знающие и соблюдающие правила безопасного поведения дома, умеют действовать в различных ситуациях. </vt:lpstr>
      <vt:lpstr>Интеграция образовательных областей:  *Безопасность *Здоровье *Социализация *Коммуникация *Труд *Чтение художественной литературы *Познание *Художественное творчество </vt:lpstr>
      <vt:lpstr>Работа с родителями: </vt:lpstr>
      <vt:lpstr>Понедельник «Ребенок дома (осторожен будь с водой)».</vt:lpstr>
      <vt:lpstr>Вторник «Домашние вещи могут быть опасными. Электроприборы в доме». </vt:lpstr>
      <vt:lpstr>Среда «Таблетки – не конфетки».</vt:lpstr>
      <vt:lpstr>Четверг «В мире опасных предметов».</vt:lpstr>
      <vt:lpstr>Пятница «Опасный незнакомец». </vt:lpstr>
      <vt:lpstr>Вывод</vt:lpstr>
      <vt:lpstr>Наши работы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ученик6</cp:lastModifiedBy>
  <cp:revision>21</cp:revision>
  <dcterms:created xsi:type="dcterms:W3CDTF">2016-12-09T12:21:42Z</dcterms:created>
  <dcterms:modified xsi:type="dcterms:W3CDTF">2018-12-06T08:55:45Z</dcterms:modified>
</cp:coreProperties>
</file>