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B227AA-1222-49E9-988E-2792AFCC67F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92C4C7-978D-4EEE-B287-6CEAD2E0B705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46931"/>
            <a:ext cx="7992888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>
            <a:off x="3599384" y="692696"/>
            <a:ext cx="2772816" cy="43924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-1179513"/>
            <a:ext cx="6984776" cy="943304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садик «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Капитошка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ГБОУ ООШ с.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Старосемейкино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27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895669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2012"/>
            <a:ext cx="2592288" cy="194421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Каждый </a:t>
            </a:r>
            <a:r>
              <a:rPr lang="ru-RU" b="1" dirty="0">
                <a:solidFill>
                  <a:srgbClr val="FF0000"/>
                </a:solidFill>
              </a:rPr>
              <a:t>ребенок у нас в саду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может найти себе занятие по </a:t>
            </a:r>
            <a:r>
              <a:rPr lang="ru-RU" b="1" dirty="0" smtClean="0">
                <a:solidFill>
                  <a:srgbClr val="FF0000"/>
                </a:solidFill>
              </a:rPr>
              <a:t>душе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165483"/>
            <a:ext cx="2592288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027" y="3637526"/>
            <a:ext cx="2615291" cy="19614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569" y="4901217"/>
            <a:ext cx="2609044" cy="19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877733" cy="684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19"/>
            <a:ext cx="4797771" cy="359832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особый сад на свете,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деревья в нем , а дети,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для маленьких ребят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зовется детский сад!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сад,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сад…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так говорят?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что дружно в нем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одной семьей растем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3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" y="0"/>
            <a:ext cx="8884766" cy="6850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564904"/>
            <a:ext cx="3101269" cy="232595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8064" y="457200"/>
            <a:ext cx="2520280" cy="571500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Здравствуй праздник, День Победы,</a:t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День великий, славный! Ты и взрослый, ты и детский, </a:t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Праздник самый главный.</a:t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8" y="22928"/>
            <a:ext cx="3101269" cy="2325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525982"/>
            <a:ext cx="3125545" cy="234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1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828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11760" y="476672"/>
            <a:ext cx="3657600" cy="5714999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ClrTx/>
              <a:buNone/>
            </a:pP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7696199" y="6093296"/>
            <a:ext cx="45719" cy="789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96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4546848" cy="5714999"/>
          </a:xfrm>
        </p:spPr>
        <p:txBody>
          <a:bodyPr>
            <a:normAutofit/>
          </a:bodyPr>
          <a:lstStyle/>
          <a:p>
            <a:pPr lvl="3"/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детский садик «</a:t>
            </a:r>
            <a:r>
              <a:rPr lang="ru-RU" sz="4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Капитошка</a:t>
            </a:r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был открыт  29 декабря 2014г.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u="sng" dirty="0" smtClean="0">
                <a:latin typeface="Times New Roman" pitchFamily="18" charset="0"/>
                <a:cs typeface="Times New Roman" pitchFamily="18" charset="0"/>
              </a:rPr>
            </a:b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4664"/>
            <a:ext cx="3419872" cy="256490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07527"/>
            <a:ext cx="3712373" cy="3267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7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632"/>
            <a:ext cx="8895669" cy="674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1" y="692696"/>
            <a:ext cx="5088565" cy="381642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548680"/>
            <a:ext cx="3816424" cy="56235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старший воспитатель детского сада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Митрофанова Ольга Яковлевна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педагогической работы 10 лет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Пользуется уважением коллектива и родителей воспитанников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88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3" y="0"/>
            <a:ext cx="8862266" cy="6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" y="836712"/>
            <a:ext cx="5088565" cy="38164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08104" y="457200"/>
            <a:ext cx="3240360" cy="909248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Наш помощник воспитателя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Артемьева Галина Федоровна работает с открытия детского сада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62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820472" cy="6864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980728"/>
            <a:ext cx="4800533" cy="36004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64088" y="548680"/>
            <a:ext cx="3240360" cy="56235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повара</a:t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 Андреевич </a:t>
            </a:r>
            <a:r>
              <a:rPr lang="ru-RU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Харыбин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Ивановна Лукьянова</a:t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99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174"/>
            <a:ext cx="8895669" cy="6828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76672"/>
            <a:ext cx="3657600" cy="5714999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разновозрастная, в количестве 20 человек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группа и спальня совмещенные;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раздевалка для детей;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тамбур;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прачечная;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моечная;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-туалет для девочек и мальчиков (раздельно);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методический кабинет;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спортивный зал и музыкальный зал общий со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школой.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39" y="29174"/>
            <a:ext cx="2475400" cy="1856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918" y="2132856"/>
            <a:ext cx="2509332" cy="1881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509120"/>
            <a:ext cx="2539180" cy="19043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82" y="4509119"/>
            <a:ext cx="2539180" cy="190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4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2514" cy="685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8876"/>
            <a:ext cx="2910907" cy="218318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75374" y="457200"/>
            <a:ext cx="3136786" cy="5715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Бегать, прыгать, веселиться любят наши детки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017"/>
            <a:ext cx="2843808" cy="21328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6" y="17017"/>
            <a:ext cx="2843808" cy="2132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725144"/>
            <a:ext cx="2840859" cy="21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6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6" y="0"/>
            <a:ext cx="8895669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Любим мы не только бегать, 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Веселиться и играть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Кроме этого мы очень любим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Очень любим рисовать.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145" y="3424308"/>
            <a:ext cx="4218215" cy="31636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504" y="44624"/>
            <a:ext cx="4271459" cy="320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24" y="0"/>
            <a:ext cx="8833296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лепить мы любим дружно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628800"/>
            <a:ext cx="4355975" cy="326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268</TotalTime>
  <Words>113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Составная</vt:lpstr>
      <vt:lpstr>          Структурное подразделение Детский садик «Капитошка» ГБОУ ООШ с. Старосемейкино   </vt:lpstr>
      <vt:lpstr>         </vt:lpstr>
      <vt:lpstr>                Наш старший воспитатель детского сада Митрофанова Ольга Яковлевна Стаж педагогической работы 10 лет Пользуется уважением коллектива и родителей воспитанников           </vt:lpstr>
      <vt:lpstr>Наш помощник воспитателя Артемьева Галина Федоровна работает с открытия детского сада.   </vt:lpstr>
      <vt:lpstr>                 Наши повара Антон Андреевич Харыбин  Татьяна Ивановна Лукьянова        </vt:lpstr>
      <vt:lpstr>Презентация PowerPoint</vt:lpstr>
      <vt:lpstr>Бегать, прыгать, веселиться любят наши детки  </vt:lpstr>
      <vt:lpstr>Презентация PowerPoint</vt:lpstr>
      <vt:lpstr>Презентация PowerPoint</vt:lpstr>
      <vt:lpstr> Каждый ребенок у нас в саду может найти себе занятие по душе     </vt:lpstr>
      <vt:lpstr>Есть особый сад на свете, Не деревья в нем , а дети, Он для маленьких ребят И зовется детский сад! Детский сад, Детский сад… Почему так говорят? Потому что дружно в нем Мы одной семьей растем     </vt:lpstr>
      <vt:lpstr>Здравствуй праздник, День Победы,  День великий, славный! Ты и взрослый, ты и детский,  Праздник самый главный.         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Структурное подразделение Детский садик «Капитошка» ГБОУ ООШ</dc:title>
  <dc:creator>Allex</dc:creator>
  <cp:lastModifiedBy>Sergey</cp:lastModifiedBy>
  <cp:revision>25</cp:revision>
  <dcterms:created xsi:type="dcterms:W3CDTF">2015-05-26T12:54:49Z</dcterms:created>
  <dcterms:modified xsi:type="dcterms:W3CDTF">2015-10-27T11:13:15Z</dcterms:modified>
</cp:coreProperties>
</file>